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651" autoAdjust="0"/>
  </p:normalViewPr>
  <p:slideViewPr>
    <p:cSldViewPr snapToGrid="0" showGuides="1">
      <p:cViewPr varScale="1">
        <p:scale>
          <a:sx n="97" d="100"/>
          <a:sy n="97" d="100"/>
        </p:scale>
        <p:origin x="9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82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11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56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42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55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4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24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7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98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0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37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73679-6A9B-4275-A910-D796FFDF0981}" type="datetimeFigureOut">
              <a:rPr lang="en-GB" smtClean="0"/>
              <a:t>19/02/2017 Sunday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7FD94-506A-44AC-8494-9D9EA9FF69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75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445" y="640043"/>
            <a:ext cx="9123537" cy="2394559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31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dirty="0"/>
              <a:t> 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5080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893763" indent="-350838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powerful action in creation</a:t>
            </a:r>
          </a:p>
          <a:p>
            <a:pPr marL="893763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Lord the heavens were made”    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(Ps.33:6)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9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893763" indent="-350838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powerful action in creation</a:t>
            </a:r>
          </a:p>
          <a:p>
            <a:pPr marL="893763" indent="-350838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powerful action in revelation</a:t>
            </a:r>
          </a:p>
          <a:p>
            <a:pPr marL="542925" indent="350838"/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the Lord came to me” 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(Jeremiah 1:4)</a:t>
            </a: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992921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893763" indent="-350838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powerful action in creation</a:t>
            </a:r>
          </a:p>
          <a:p>
            <a:pPr marL="893763" indent="-350838">
              <a:buFont typeface="Wingdings" panose="05000000000000000000" pitchFamily="2" charset="2"/>
              <a:buChar char="Ø"/>
            </a:pP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powerful action in revelation</a:t>
            </a:r>
          </a:p>
          <a:p>
            <a:pPr marL="893763" indent="-350838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God’s deliverance and judgment</a:t>
            </a:r>
          </a:p>
          <a:p>
            <a:pPr marL="893763"/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goes out from my mouth will not return to me empty, but will accomplish what I desire and achieve the purpose for which I sent it”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(Isaiah 55:11)</a:t>
            </a:r>
            <a:endParaRPr lang="en-GB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rgbClr val="FFFF00"/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485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</p:txBody>
      </p:sp>
    </p:spTree>
    <p:extLst>
      <p:ext uri="{BB962C8B-B14F-4D97-AF65-F5344CB8AC3E}">
        <p14:creationId xmlns:p14="http://schemas.microsoft.com/office/powerpoint/2010/main" val="408544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1074738" indent="-531813">
              <a:buFont typeface="Wingdings" panose="05000000000000000000" pitchFamily="2" charset="2"/>
              <a:buChar char="Ø"/>
            </a:pP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face to face with God” ,              “in the presence of”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 6:3 </a:t>
            </a:r>
          </a:p>
        </p:txBody>
      </p:sp>
    </p:spTree>
    <p:extLst>
      <p:ext uri="{BB962C8B-B14F-4D97-AF65-F5344CB8AC3E}">
        <p14:creationId xmlns:p14="http://schemas.microsoft.com/office/powerpoint/2010/main" val="2413793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1074738" indent="-531813">
              <a:buFont typeface="Wingdings" panose="05000000000000000000" pitchFamily="2" charset="2"/>
              <a:buChar char="Ø"/>
            </a:pP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face to face with God” ,              “in the presence of”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 6:3 </a:t>
            </a:r>
            <a:endParaRPr lang="en-GB" sz="28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rgbClr val="FFFF00"/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74738" indent="-531813" defTabSz="1074738">
              <a:buFont typeface="Wingdings" panose="05000000000000000000" pitchFamily="2" charset="2"/>
              <a:buChar char="Ø"/>
            </a:pP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“Father, glorify me in your presence with the glory I had with you before the world began.”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17:5 </a:t>
            </a:r>
          </a:p>
        </p:txBody>
      </p:sp>
    </p:spTree>
    <p:extLst>
      <p:ext uri="{BB962C8B-B14F-4D97-AF65-F5344CB8AC3E}">
        <p14:creationId xmlns:p14="http://schemas.microsoft.com/office/powerpoint/2010/main" val="552591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23698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God”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2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JW error: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word was a god”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(NWT)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851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JW error: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word was a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1: - only way to put it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06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662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JW error: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word was a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1: - only way to put it</a:t>
            </a:r>
          </a:p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Answer 2: - 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49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“you are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king of Israel”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501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30" y="1085322"/>
            <a:ext cx="4185139" cy="2343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774" y="3575755"/>
            <a:ext cx="11857055" cy="30469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GB" sz="3200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beginning, there was nothing and nothing happened to nothing and then nothing magically exploded for absolutely no reason, thus creating everything. Then, a bunch of everything magically rearranged itself for no reason whatsoever into self-replicating bits which, over a long period, turned into dinosaurs. It makes perfect sense!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29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JW error: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word was a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1: - only way to put it</a:t>
            </a:r>
          </a:p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Answer 2: - 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49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“you are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king of Israel”</a:t>
            </a:r>
          </a:p>
          <a:p>
            <a:pPr marL="3044825" indent="-3044825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Answer 3: - 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5:18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Jews tried to kill him for making himself equal with God! 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83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49552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JW error: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word was a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1: - only way to put it</a:t>
            </a:r>
          </a:p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Answer 2: - 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49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“you are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king of Israel”</a:t>
            </a:r>
          </a:p>
          <a:p>
            <a:pPr marL="3044825" indent="-3044825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Answer 3: - 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5:18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Jews tried to kill him for making himself equal with God!</a:t>
            </a:r>
          </a:p>
          <a:p>
            <a:pPr marL="3044825" indent="-2151063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4: - Thomas’ declaration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20:28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74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53860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“…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was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JW error: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“the word was a god”</a:t>
            </a:r>
          </a:p>
          <a:p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1: - only way to put it</a:t>
            </a:r>
          </a:p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Answer 2: - 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49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“you are </a:t>
            </a:r>
            <a:r>
              <a:rPr lang="en-GB" sz="2800" b="1" i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king of Israel”</a:t>
            </a:r>
          </a:p>
          <a:p>
            <a:pPr marL="3044825" indent="-3044825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Answer 3: - see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5:18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Jews tried to kill him for making himself equal with God!</a:t>
            </a:r>
          </a:p>
          <a:p>
            <a:pPr marL="3044825" indent="-2151063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4: - Thomas’ declaration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20:28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044825" indent="-2151063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 5: -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Rev. 1:17-18 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(see Isaiah 44:6)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404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 -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 him all things were made; without him nothing was made that has been made.	</a:t>
            </a:r>
          </a:p>
        </p:txBody>
      </p:sp>
    </p:spTree>
    <p:extLst>
      <p:ext uri="{BB962C8B-B14F-4D97-AF65-F5344CB8AC3E}">
        <p14:creationId xmlns:p14="http://schemas.microsoft.com/office/powerpoint/2010/main" val="136240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27392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God does, the Word does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53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God does, the Word does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is </a:t>
            </a:r>
            <a:r>
              <a:rPr lang="en-GB" sz="2800" b="1" u="sng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source of light and life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91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6009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God does, the Word does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is </a:t>
            </a:r>
            <a:r>
              <a:rPr lang="en-GB" sz="2800" b="1" u="sng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source of light and life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shines in a dark world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33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40318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God does, the Word does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is </a:t>
            </a:r>
            <a:r>
              <a:rPr lang="en-GB" sz="2800" b="1" u="sng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source of light and life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shines in a dark world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Darkness = hostility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930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4462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God does, the Word does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is </a:t>
            </a:r>
            <a:r>
              <a:rPr lang="en-GB" sz="2800" b="1" u="sng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source of light and life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shines in a dark world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Darkness = hostility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John’s bridge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976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lvl="1"/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 for us: 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6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Portraits of Christ in Isaiah</a:t>
            </a:r>
          </a:p>
        </p:txBody>
      </p:sp>
    </p:spTree>
    <p:extLst>
      <p:ext uri="{BB962C8B-B14F-4D97-AF65-F5344CB8AC3E}">
        <p14:creationId xmlns:p14="http://schemas.microsoft.com/office/powerpoint/2010/main" val="4104712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3677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lvl="1"/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 for us: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doesn’t offer hope, he </a:t>
            </a:r>
            <a:r>
              <a:rPr lang="en-GB" sz="2800" b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hope</a:t>
            </a:r>
          </a:p>
        </p:txBody>
      </p:sp>
    </p:spTree>
    <p:extLst>
      <p:ext uri="{BB962C8B-B14F-4D97-AF65-F5344CB8AC3E}">
        <p14:creationId xmlns:p14="http://schemas.microsoft.com/office/powerpoint/2010/main" val="1491074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41088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lvl="1"/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 for us: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doesn’t offer hope, he </a:t>
            </a:r>
            <a:r>
              <a:rPr lang="en-GB" sz="2800" b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hope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Definitive Christology</a:t>
            </a:r>
          </a:p>
        </p:txBody>
      </p:sp>
    </p:spTree>
    <p:extLst>
      <p:ext uri="{BB962C8B-B14F-4D97-AF65-F5344CB8AC3E}">
        <p14:creationId xmlns:p14="http://schemas.microsoft.com/office/powerpoint/2010/main" val="88619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4539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lvl="1"/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 for us: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doesn’t offer hope, he </a:t>
            </a:r>
            <a:r>
              <a:rPr lang="en-GB" sz="2800" b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hope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Definitive Christology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Sustained hostility</a:t>
            </a:r>
          </a:p>
        </p:txBody>
      </p:sp>
    </p:spTree>
    <p:extLst>
      <p:ext uri="{BB962C8B-B14F-4D97-AF65-F5344CB8AC3E}">
        <p14:creationId xmlns:p14="http://schemas.microsoft.com/office/powerpoint/2010/main" val="219622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49705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Eminence of the Word</a:t>
            </a:r>
          </a:p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Excellence of the Word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Enterprise of the Word</a:t>
            </a:r>
          </a:p>
          <a:p>
            <a:pPr lvl="1"/>
            <a:endParaRPr lang="en-GB" sz="28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spcAft>
                <a:spcPts val="600"/>
              </a:spcAft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 for us: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doesn’t offer hope, he </a:t>
            </a:r>
            <a:r>
              <a:rPr lang="en-GB" sz="2800" b="1" u="sng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hope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Definitive Christology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Sustained hostility</a:t>
            </a:r>
          </a:p>
          <a:p>
            <a:pPr marL="712788" lvl="1" indent="-350838">
              <a:buClr>
                <a:srgbClr val="C00000"/>
              </a:buClr>
              <a:buFont typeface="+mj-lt"/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Absolute transformation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84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Portraits of Christ in Isaiah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Portraits of Christ in Revelation</a:t>
            </a:r>
          </a:p>
        </p:txBody>
      </p:sp>
    </p:spTree>
    <p:extLst>
      <p:ext uri="{BB962C8B-B14F-4D97-AF65-F5344CB8AC3E}">
        <p14:creationId xmlns:p14="http://schemas.microsoft.com/office/powerpoint/2010/main" val="4232078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Portraits of Christ in Isaiah</a:t>
            </a:r>
          </a:p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Portraits of Christ in Revelation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John’s Prologue = bedrock of Christian truth</a:t>
            </a:r>
          </a:p>
        </p:txBody>
      </p:sp>
    </p:spTree>
    <p:extLst>
      <p:ext uri="{BB962C8B-B14F-4D97-AF65-F5344CB8AC3E}">
        <p14:creationId xmlns:p14="http://schemas.microsoft.com/office/powerpoint/2010/main" val="381440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The Existence of the Word v.1</a:t>
            </a:r>
          </a:p>
        </p:txBody>
      </p:sp>
    </p:spTree>
    <p:extLst>
      <p:ext uri="{BB962C8B-B14F-4D97-AF65-F5344CB8AC3E}">
        <p14:creationId xmlns:p14="http://schemas.microsoft.com/office/powerpoint/2010/main" val="65540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GB" sz="2800" b="1" i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“let’s start at the very beginning…”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51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893763" indent="-350838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repetition vv.1-2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635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“was”, “was”, “was”, “was”</a:t>
            </a:r>
            <a:endParaRPr lang="en-GB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635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496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66" cy="8789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463" y="231112"/>
            <a:ext cx="8189039" cy="1085222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6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The Eternal Christ </a:t>
            </a:r>
            <a:r>
              <a:rPr lang="en-GB" dirty="0">
                <a:solidFill>
                  <a:srgbClr val="002060"/>
                </a:solidFill>
              </a:rPr>
              <a:t/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  <a:latin typeface="Berlin Sans FB" panose="020E0602020502020306" pitchFamily="34" charset="0"/>
              </a:rPr>
              <a:t>John 1:1-8</a:t>
            </a:r>
            <a:r>
              <a:rPr lang="en-GB" sz="2000" dirty="0"/>
              <a:t> 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3240" y="1316334"/>
            <a:ext cx="1085221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Existence of the Word v.1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Essence of the Word – logos</a:t>
            </a:r>
          </a:p>
        </p:txBody>
      </p:sp>
    </p:spTree>
    <p:extLst>
      <p:ext uri="{BB962C8B-B14F-4D97-AF65-F5344CB8AC3E}">
        <p14:creationId xmlns:p14="http://schemas.microsoft.com/office/powerpoint/2010/main" val="202052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1135</Words>
  <Application>Microsoft Office PowerPoint</Application>
  <PresentationFormat>Widescreen</PresentationFormat>
  <Paragraphs>220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Berlin Sans FB</vt:lpstr>
      <vt:lpstr>Calibri</vt:lpstr>
      <vt:lpstr>Calibri Light</vt:lpstr>
      <vt:lpstr>Tahoma</vt:lpstr>
      <vt:lpstr>Wingdings</vt:lpstr>
      <vt:lpstr>Office Theme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  <vt:lpstr>The Eternal Christ  John 1:1-8 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Eternal Christ  John 1:1-8  </dc:title>
  <dc:creator>IT Team</dc:creator>
  <cp:lastModifiedBy>Colin Howells</cp:lastModifiedBy>
  <cp:revision>25</cp:revision>
  <dcterms:created xsi:type="dcterms:W3CDTF">2017-02-06T08:50:48Z</dcterms:created>
  <dcterms:modified xsi:type="dcterms:W3CDTF">2017-02-19T08:57:01Z</dcterms:modified>
</cp:coreProperties>
</file>